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406" r:id="rId4"/>
    <p:sldId id="390" r:id="rId5"/>
    <p:sldId id="394" r:id="rId6"/>
    <p:sldId id="401" r:id="rId7"/>
    <p:sldId id="302" r:id="rId8"/>
    <p:sldId id="303" r:id="rId9"/>
    <p:sldId id="304" r:id="rId10"/>
    <p:sldId id="305" r:id="rId11"/>
    <p:sldId id="265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51" autoAdjust="0"/>
    <p:restoredTop sz="94660"/>
  </p:normalViewPr>
  <p:slideViewPr>
    <p:cSldViewPr snapToGrid="0">
      <p:cViewPr>
        <p:scale>
          <a:sx n="100" d="100"/>
          <a:sy n="100" d="100"/>
        </p:scale>
        <p:origin x="45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.JPG"/><Relationship Id="rId4" Type="http://schemas.openxmlformats.org/officeDocument/2006/relationships/image" Target="../media/image11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Home/Index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1133067"/>
            <a:ext cx="12185382" cy="183132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B61BE7-4E14-43C4-97F4-774128AB4839}"/>
              </a:ext>
            </a:extLst>
          </p:cNvPr>
          <p:cNvSpPr/>
          <p:nvPr/>
        </p:nvSpPr>
        <p:spPr>
          <a:xfrm>
            <a:off x="-5468" y="9663783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53785-32E2-4153-9B83-E08BCDF730EB}"/>
              </a:ext>
            </a:extLst>
          </p:cNvPr>
          <p:cNvSpPr txBox="1"/>
          <p:nvPr/>
        </p:nvSpPr>
        <p:spPr>
          <a:xfrm>
            <a:off x="1046563" y="9944572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AA40-3331-41C7-92B1-7286A987C0CC}"/>
              </a:ext>
            </a:extLst>
          </p:cNvPr>
          <p:cNvSpPr/>
          <p:nvPr/>
        </p:nvSpPr>
        <p:spPr>
          <a:xfrm>
            <a:off x="-12085" y="11195997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7F8C0-940F-463F-B181-26279A9D3CE3}"/>
              </a:ext>
            </a:extLst>
          </p:cNvPr>
          <p:cNvSpPr txBox="1"/>
          <p:nvPr/>
        </p:nvSpPr>
        <p:spPr>
          <a:xfrm>
            <a:off x="990328" y="11541043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0EFFB-7406-4DDB-B6A2-B705C46B9A94}"/>
              </a:ext>
            </a:extLst>
          </p:cNvPr>
          <p:cNvSpPr txBox="1"/>
          <p:nvPr/>
        </p:nvSpPr>
        <p:spPr>
          <a:xfrm>
            <a:off x="4162803" y="11541043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40B18-F442-4632-B2FB-EEB0C22A365F}"/>
              </a:ext>
            </a:extLst>
          </p:cNvPr>
          <p:cNvSpPr txBox="1"/>
          <p:nvPr/>
        </p:nvSpPr>
        <p:spPr>
          <a:xfrm>
            <a:off x="6724539" y="11541044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3C7DC5-1C95-4F59-8FF3-0A7074F5F6CE}"/>
              </a:ext>
            </a:extLst>
          </p:cNvPr>
          <p:cNvSpPr txBox="1"/>
          <p:nvPr/>
        </p:nvSpPr>
        <p:spPr>
          <a:xfrm>
            <a:off x="9286275" y="11541044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2E8DA5-65FB-4F1E-A285-63A09ADD119F}"/>
              </a:ext>
            </a:extLst>
          </p:cNvPr>
          <p:cNvSpPr txBox="1"/>
          <p:nvPr/>
        </p:nvSpPr>
        <p:spPr>
          <a:xfrm>
            <a:off x="917404" y="13111350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1CEEF-BEA7-431F-B242-BFDF8A31D760}"/>
              </a:ext>
            </a:extLst>
          </p:cNvPr>
          <p:cNvSpPr txBox="1"/>
          <p:nvPr/>
        </p:nvSpPr>
        <p:spPr>
          <a:xfrm>
            <a:off x="8098805" y="13111350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B0747-06B1-4B4E-B87E-79C4D5648CE4}"/>
              </a:ext>
            </a:extLst>
          </p:cNvPr>
          <p:cNvSpPr txBox="1"/>
          <p:nvPr/>
        </p:nvSpPr>
        <p:spPr>
          <a:xfrm>
            <a:off x="4398226" y="8217221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9499E-BBF2-4EBB-BE71-08FDD7645EC2}"/>
              </a:ext>
            </a:extLst>
          </p:cNvPr>
          <p:cNvSpPr txBox="1"/>
          <p:nvPr/>
        </p:nvSpPr>
        <p:spPr>
          <a:xfrm>
            <a:off x="1792684" y="4002087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65B1F9-BC6B-4397-8315-963F1B621E72}"/>
              </a:ext>
            </a:extLst>
          </p:cNvPr>
          <p:cNvSpPr txBox="1"/>
          <p:nvPr/>
        </p:nvSpPr>
        <p:spPr>
          <a:xfrm>
            <a:off x="6184625" y="4002087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A35F37-D51E-4C1F-9BB9-28DEEE8078FA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7CE3C4-C3CF-4AD4-88C7-E145BD428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9AEC158-FFDB-4289-9ADA-48F46A0AD74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30D024-D2BC-4328-8395-7C3B31BD1AA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B7C4-4514-4AAB-867F-1940D0C972FA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CD1FD-33CB-46E6-A7B8-43FBCBAEC99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9427BB-AA69-4F44-BC27-7125B940D0B2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A38433-EE84-4246-90CD-7A91CF7EFC2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3CCD4B-70A3-4B52-AF9E-BF47DDA1638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1A5C03-81AB-4AFD-9FFC-0AE1057097CF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8811EB-AD8F-4950-96CC-50A0F2A466F1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15C24B2-4613-422D-B68C-875F38DFD147}"/>
              </a:ext>
            </a:extLst>
          </p:cNvPr>
          <p:cNvSpPr/>
          <p:nvPr/>
        </p:nvSpPr>
        <p:spPr>
          <a:xfrm>
            <a:off x="12066991" y="41691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C40FB0-17FC-40A5-9D50-9D03173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8389275"/>
            <a:ext cx="12185382" cy="183132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C2BC3D-10ED-41C0-8A4D-7788350E4902}"/>
              </a:ext>
            </a:extLst>
          </p:cNvPr>
          <p:cNvSpPr txBox="1"/>
          <p:nvPr/>
        </p:nvSpPr>
        <p:spPr>
          <a:xfrm>
            <a:off x="1792684" y="-3275013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C83DBD-6B1B-4793-925A-37C3633EA1AD}"/>
              </a:ext>
            </a:extLst>
          </p:cNvPr>
          <p:cNvSpPr txBox="1"/>
          <p:nvPr/>
        </p:nvSpPr>
        <p:spPr>
          <a:xfrm>
            <a:off x="6184625" y="-3275013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5A93AC-A2A9-4C1C-848E-44CE3534BE19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8933AE-68F0-49E1-A0B1-498D8F2D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C2B7CAB-239D-469A-A222-9B7627431DE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97D07-D626-49B3-8C8C-B9BEA15B825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302C4D-79E1-487E-B7CF-F658CF9AA6B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86879F-6E0C-49B1-811F-E38A097C37B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7F0B7A-E30D-467D-A3D3-1069CD07FB82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683692-E4FF-4CBB-AE82-73351F007BE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B6934-BC30-4EA7-BC3D-F2FD0564CC7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DD160E-CDFC-45BF-85DC-092DBABA684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5D1E5C-92A3-49FA-8B9C-3156DA8E68D2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EAC2FB9-0991-42F2-B966-08982F9A3A87}"/>
              </a:ext>
            </a:extLst>
          </p:cNvPr>
          <p:cNvSpPr/>
          <p:nvPr/>
        </p:nvSpPr>
        <p:spPr>
          <a:xfrm>
            <a:off x="12070123" y="5324244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92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rgbClr val="FF85C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2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65B02-A7E5-4AEF-8EDA-15B9FFF7A2B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8A767-CF14-4B85-B260-B69594969576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016E0-BF83-4D3B-9B71-02062873A50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D964154-68EB-40C7-9981-A05BC0962E43}"/>
              </a:ext>
            </a:extLst>
          </p:cNvPr>
          <p:cNvGrpSpPr/>
          <p:nvPr/>
        </p:nvGrpSpPr>
        <p:grpSpPr>
          <a:xfrm>
            <a:off x="1124594" y="1723492"/>
            <a:ext cx="4023496" cy="320049"/>
            <a:chOff x="1158542" y="2242772"/>
            <a:chExt cx="4023496" cy="32004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6161E7F4-C61E-4F29-9CD6-4123898CB241}"/>
                </a:ext>
              </a:extLst>
            </p:cNvPr>
            <p:cNvSpPr/>
            <p:nvPr/>
          </p:nvSpPr>
          <p:spPr>
            <a:xfrm>
              <a:off x="1158542" y="2242772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Choose a city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4483D6B-1F79-4422-A77C-44A73ECEEAA6}"/>
                </a:ext>
              </a:extLst>
            </p:cNvPr>
            <p:cNvSpPr/>
            <p:nvPr/>
          </p:nvSpPr>
          <p:spPr>
            <a:xfrm flipV="1">
              <a:off x="4901088" y="2352789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C7DB29C-C416-4AD9-AE6F-ABEA79F8F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8" y="1290055"/>
            <a:ext cx="5419128" cy="4333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3DF0F-B809-4986-8E50-8EF8854BAEC0}"/>
              </a:ext>
            </a:extLst>
          </p:cNvPr>
          <p:cNvGrpSpPr/>
          <p:nvPr/>
        </p:nvGrpSpPr>
        <p:grpSpPr>
          <a:xfrm>
            <a:off x="1124595" y="2185825"/>
            <a:ext cx="4023495" cy="320049"/>
            <a:chOff x="1158543" y="2705105"/>
            <a:chExt cx="4023495" cy="32004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7339F43-AAEA-4054-A5E0-4D9AFF268990}"/>
                </a:ext>
              </a:extLst>
            </p:cNvPr>
            <p:cNvSpPr/>
            <p:nvPr/>
          </p:nvSpPr>
          <p:spPr>
            <a:xfrm>
              <a:off x="1158543" y="2705105"/>
              <a:ext cx="4023495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Services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E93258-6F6A-4330-AA86-C86AC53D7172}"/>
                </a:ext>
              </a:extLst>
            </p:cNvPr>
            <p:cNvSpPr/>
            <p:nvPr/>
          </p:nvSpPr>
          <p:spPr>
            <a:xfrm flipV="1">
              <a:off x="4901088" y="2827947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90055"/>
            <a:ext cx="4023496" cy="320049"/>
            <a:chOff x="1158542" y="1809335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09335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Choose a country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1935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03B85D-CF24-474F-ABD1-34A24793BE7F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B70A2E6-FC09-4CD7-8AC8-49AF27A2CC3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26D0F33-1E5C-46E6-A755-BA2DF25DD6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0BC35C7-01F0-4730-9BED-B8ADAA305B8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E47F6D-86C2-4D8A-BB8A-198031D07274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C0F454C-7B89-4B78-97C1-3D725638E8AB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B883E6D-A4F2-4115-88E2-7551BA857F89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6ADF705-9BC9-4C60-AB31-22123D25E493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5B5E01-2568-4B1A-BA0A-6B1BEE828C1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AB165-8909-474F-AE20-3249B7E3858F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3B4F41D-E192-485F-9A7F-E1D0499A10D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0ADE5D-8C7A-453C-A244-632D29DE628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547DAA0-2A90-415F-B59A-032546DD4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8660FC2-CE4B-4040-A810-534B3761C2A1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57205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DA3DF0F-B809-4986-8E50-8EF8854BAEC0}"/>
              </a:ext>
            </a:extLst>
          </p:cNvPr>
          <p:cNvGrpSpPr/>
          <p:nvPr/>
        </p:nvGrpSpPr>
        <p:grpSpPr>
          <a:xfrm>
            <a:off x="1124595" y="2183899"/>
            <a:ext cx="4023495" cy="320049"/>
            <a:chOff x="1158543" y="2705105"/>
            <a:chExt cx="4023495" cy="32004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7339F43-AAEA-4054-A5E0-4D9AFF268990}"/>
                </a:ext>
              </a:extLst>
            </p:cNvPr>
            <p:cNvSpPr/>
            <p:nvPr/>
          </p:nvSpPr>
          <p:spPr>
            <a:xfrm>
              <a:off x="1158543" y="2705105"/>
              <a:ext cx="4023495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Services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0BE93258-6F6A-4330-AA86-C86AC53D7172}"/>
                </a:ext>
              </a:extLst>
            </p:cNvPr>
            <p:cNvSpPr/>
            <p:nvPr/>
          </p:nvSpPr>
          <p:spPr>
            <a:xfrm flipV="1">
              <a:off x="4901088" y="2827947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81542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4E30ABB4-E569-4D07-991A-351DF1163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8" y="1290054"/>
            <a:ext cx="5419128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28219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46DB2E0-64F4-4CC8-801B-A950EDA9CC3B}"/>
              </a:ext>
            </a:extLst>
          </p:cNvPr>
          <p:cNvSpPr/>
          <p:nvPr/>
        </p:nvSpPr>
        <p:spPr>
          <a:xfrm>
            <a:off x="1124594" y="1721566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Choose a city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CFFB9ECD-2A25-450C-A103-EF24A1401FD5}"/>
              </a:ext>
            </a:extLst>
          </p:cNvPr>
          <p:cNvSpPr/>
          <p:nvPr/>
        </p:nvSpPr>
        <p:spPr>
          <a:xfrm flipV="1">
            <a:off x="4867140" y="1831583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7761B93-1C5F-4E6F-818F-95B3DBE63132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3F18F9-66C9-4DA0-BEC6-D38D1A3B141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FA204CD-DD8F-4E2D-81AF-EE4EE14CE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7671D3D-5749-4B15-9C2C-60D94B4B36E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AB01ADE-C1F9-4467-9427-EC1AF11411C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7BF57A-6A8F-4C06-AE0A-7B043B1D1950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72E58E-EADC-48C0-A4D4-EBD051B115FD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945F07-D1CB-42EB-A6C1-3E0071F9585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A7C774-B487-4C12-AEC2-03D4C415DA9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461B377-3903-42B4-81B5-E507E9C78446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BF3DE7A-2DDE-46BF-A2D6-E13208DA4F0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301FF9D-5432-4899-829D-EE640EC89F9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54F59B4-30D4-410B-8C33-2DC9AD29C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5BA42AB-F3E7-40FC-A715-728AEA11D756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60372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1124595" y="2183446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Services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BE93258-6F6A-4330-AA86-C86AC53D7172}"/>
              </a:ext>
            </a:extLst>
          </p:cNvPr>
          <p:cNvSpPr/>
          <p:nvPr/>
        </p:nvSpPr>
        <p:spPr>
          <a:xfrm flipV="1">
            <a:off x="4867140" y="2306288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81089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27766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43527A-CA48-4E95-978F-61C250DFB1A4}"/>
              </a:ext>
            </a:extLst>
          </p:cNvPr>
          <p:cNvSpPr/>
          <p:nvPr/>
        </p:nvSpPr>
        <p:spPr>
          <a:xfrm>
            <a:off x="1124594" y="1721113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0FD4150-4837-4F68-B3A1-E80B12D3DBE0}"/>
              </a:ext>
            </a:extLst>
          </p:cNvPr>
          <p:cNvSpPr/>
          <p:nvPr/>
        </p:nvSpPr>
        <p:spPr>
          <a:xfrm flipV="1">
            <a:off x="4867140" y="1831130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AF547B4-69AF-49A8-A25B-AE43A4228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1290053"/>
            <a:ext cx="5419129" cy="4333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8F40FED-09B4-4DA9-94F7-1F310F9BE36E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7552C3-B4E6-4400-BF40-63BFEB7833D6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27451BD-70D0-44D6-BE64-DF85494C7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BB01C3F-5E24-43C3-BD82-4FDB54C7CDC1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C49C8-F98A-41D5-B7AA-42A0028FF224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5A2C45-C83C-4B8D-A95C-AD54BC52D923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BF573B5-1AAF-4123-8605-A68CE97C748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7C2C6DB-F87E-41A2-90EB-E8571DC3378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E77635-983F-4E69-A502-DE1F6CBBD528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090DB95-21AF-4B33-997C-9A2DC7060B9B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9D866D-009B-471D-A176-84B7677B4B8D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9EC12E-9239-47DE-8C93-1B28574C3EA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B439243-EED1-442C-9780-C1A33FE6C4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E8259B6F-67A4-41B1-BAA7-CC1985DAF9AC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282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4C99E58-C7DF-4902-99A1-B5477E29F20E}"/>
              </a:ext>
            </a:extLst>
          </p:cNvPr>
          <p:cNvGrpSpPr/>
          <p:nvPr/>
        </p:nvGrpSpPr>
        <p:grpSpPr>
          <a:xfrm>
            <a:off x="1124594" y="1276553"/>
            <a:ext cx="4023496" cy="320049"/>
            <a:chOff x="1158542" y="1810368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5600F48-1D22-446A-835B-C0B9A9A61E42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7593FCD2-37F7-415A-8797-7426D6153E69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C81A5F8B-CEE3-4038-8863-314C37AFE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1323230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0743527A-CA48-4E95-978F-61C250DFB1A4}"/>
              </a:ext>
            </a:extLst>
          </p:cNvPr>
          <p:cNvSpPr/>
          <p:nvPr/>
        </p:nvSpPr>
        <p:spPr>
          <a:xfrm>
            <a:off x="1124594" y="1716577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20FD4150-4837-4F68-B3A1-E80B12D3DBE0}"/>
              </a:ext>
            </a:extLst>
          </p:cNvPr>
          <p:cNvSpPr/>
          <p:nvPr/>
        </p:nvSpPr>
        <p:spPr>
          <a:xfrm flipV="1">
            <a:off x="4867140" y="1826594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C15540-5E76-4B87-A985-93E8D18CC0D8}"/>
              </a:ext>
            </a:extLst>
          </p:cNvPr>
          <p:cNvSpPr/>
          <p:nvPr/>
        </p:nvSpPr>
        <p:spPr>
          <a:xfrm>
            <a:off x="5038225" y="2509639"/>
            <a:ext cx="90848" cy="3107706"/>
          </a:xfrm>
          <a:prstGeom prst="rect">
            <a:avLst/>
          </a:prstGeom>
          <a:solidFill>
            <a:schemeClr val="bg2">
              <a:lumMod val="50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87E5A2-099F-43C7-9A96-1FB3A26B1E55}"/>
              </a:ext>
            </a:extLst>
          </p:cNvPr>
          <p:cNvSpPr/>
          <p:nvPr/>
        </p:nvSpPr>
        <p:spPr>
          <a:xfrm>
            <a:off x="5028498" y="5531466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E11D1738-2112-4BCA-9056-0601AF60053E}"/>
              </a:ext>
            </a:extLst>
          </p:cNvPr>
          <p:cNvSpPr/>
          <p:nvPr/>
        </p:nvSpPr>
        <p:spPr>
          <a:xfrm flipV="1">
            <a:off x="5043487" y="5558948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FE0D5A-3834-45DC-A272-AF6776D27D96}"/>
              </a:ext>
            </a:extLst>
          </p:cNvPr>
          <p:cNvSpPr/>
          <p:nvPr/>
        </p:nvSpPr>
        <p:spPr>
          <a:xfrm>
            <a:off x="5039258" y="2522761"/>
            <a:ext cx="96022" cy="928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chemeClr val="bg2">
                    <a:lumMod val="50000"/>
                  </a:schemeClr>
                </a:solidFill>
              </a:ln>
            </a:endParaRPr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5E7C5B20-40A8-4E6F-A88D-DFD17049B03A}"/>
              </a:ext>
            </a:extLst>
          </p:cNvPr>
          <p:cNvSpPr/>
          <p:nvPr/>
        </p:nvSpPr>
        <p:spPr>
          <a:xfrm>
            <a:off x="5058165" y="2546335"/>
            <a:ext cx="58208" cy="4571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B641D8-2CC6-4EE9-B667-848C5310C4F9}"/>
              </a:ext>
            </a:extLst>
          </p:cNvPr>
          <p:cNvSpPr/>
          <p:nvPr/>
        </p:nvSpPr>
        <p:spPr>
          <a:xfrm>
            <a:off x="5039257" y="2623027"/>
            <a:ext cx="96023" cy="120517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FCFF06E-EB43-4320-A034-57A79A4889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54" y="2515051"/>
            <a:ext cx="3902695" cy="3107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7339F43-AAEA-4054-A5E0-4D9AFF268990}"/>
              </a:ext>
            </a:extLst>
          </p:cNvPr>
          <p:cNvSpPr/>
          <p:nvPr/>
        </p:nvSpPr>
        <p:spPr>
          <a:xfrm>
            <a:off x="1124595" y="2193424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0BE93258-6F6A-4330-AA86-C86AC53D7172}"/>
              </a:ext>
            </a:extLst>
          </p:cNvPr>
          <p:cNvSpPr/>
          <p:nvPr/>
        </p:nvSpPr>
        <p:spPr>
          <a:xfrm flipV="1">
            <a:off x="4867140" y="2316266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6FBBD8B-9F43-4692-856D-DB5C4B5EB4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1290053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96D8942-834C-43B1-B51D-4A7B4028A51F}"/>
              </a:ext>
            </a:extLst>
          </p:cNvPr>
          <p:cNvSpPr/>
          <p:nvPr/>
        </p:nvSpPr>
        <p:spPr>
          <a:xfrm>
            <a:off x="4554710" y="5966241"/>
            <a:ext cx="290474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16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CC18EF0-A845-40E9-98B9-DCEADD6EF8A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6C854F8-682C-43A4-8214-465A892BE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D2D6E3F-091A-439D-A4BC-2B9F2F79741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9B099EE-B226-446C-BCC6-FD6A0EF6D40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DD57FDD-EB6B-4F61-A81D-04E29CDF853A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0E7C4C4-F29F-4E0E-B75A-35BB52CDE77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C5A503-E690-4110-B53C-88B9EFAEBBFA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183CB0F-F2A4-4E50-9A58-325DC610561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86845DC-C057-46BF-A73D-D1444BFD336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1BFA1F0-180B-4E03-9BB8-BE9B71E98E48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15C59E7-0319-4FC5-AE79-F1F10CAB3728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0A9DEF-27A8-45AE-ACAB-7F4D1AF8C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EFA8F93-E720-4DF6-9259-5B0784B258AE}"/>
              </a:ext>
            </a:extLst>
          </p:cNvPr>
          <p:cNvSpPr/>
          <p:nvPr/>
        </p:nvSpPr>
        <p:spPr>
          <a:xfrm>
            <a:off x="12066532" y="138827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900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776532"/>
            <a:ext cx="12185382" cy="18408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A738-D014-4ECA-A6BE-2D2E0A11060E}"/>
              </a:ext>
            </a:extLst>
          </p:cNvPr>
          <p:cNvSpPr txBox="1"/>
          <p:nvPr/>
        </p:nvSpPr>
        <p:spPr>
          <a:xfrm>
            <a:off x="1279862" y="2450286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D0AD0F-DEC9-4F9F-9E83-4FD72FC868B1}"/>
              </a:ext>
            </a:extLst>
          </p:cNvPr>
          <p:cNvGrpSpPr/>
          <p:nvPr/>
        </p:nvGrpSpPr>
        <p:grpSpPr>
          <a:xfrm>
            <a:off x="1124594" y="-6347324"/>
            <a:ext cx="4023497" cy="320050"/>
            <a:chOff x="1158542" y="1394450"/>
            <a:chExt cx="4023497" cy="3200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1DC44-A4B1-4F49-B6A9-07266C0CE503}"/>
                </a:ext>
              </a:extLst>
            </p:cNvPr>
            <p:cNvSpPr/>
            <p:nvPr/>
          </p:nvSpPr>
          <p:spPr>
            <a:xfrm>
              <a:off x="1158542" y="1394451"/>
              <a:ext cx="4023496" cy="320049"/>
            </a:xfrm>
            <a:prstGeom prst="roundRect">
              <a:avLst/>
            </a:prstGeom>
            <a:gradFill flip="none" rotWithShape="1">
              <a:gsLst>
                <a:gs pos="0">
                  <a:srgbClr val="D6BE8E">
                    <a:tint val="66000"/>
                    <a:satMod val="160000"/>
                  </a:srgbClr>
                </a:gs>
                <a:gs pos="50000">
                  <a:srgbClr val="D6BE8E">
                    <a:tint val="44500"/>
                    <a:satMod val="160000"/>
                  </a:srgbClr>
                </a:gs>
                <a:gs pos="100000">
                  <a:srgbClr val="D6BE8E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</a:rPr>
                <a:t>Enter your address</a:t>
              </a:r>
              <a:endParaRPr lang="en-DE" sz="16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C59D7F-708C-4185-AB95-D667A31B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787" y="1394450"/>
              <a:ext cx="314252" cy="3200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DD6716E-411D-4130-B491-207595D7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297" y="1436603"/>
              <a:ext cx="232839" cy="23574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1EDD1F-567C-4730-A026-229539E33077}"/>
              </a:ext>
            </a:extLst>
          </p:cNvPr>
          <p:cNvGrpSpPr/>
          <p:nvPr/>
        </p:nvGrpSpPr>
        <p:grpSpPr>
          <a:xfrm>
            <a:off x="1124594" y="-5939026"/>
            <a:ext cx="4023496" cy="320049"/>
            <a:chOff x="1158542" y="1810368"/>
            <a:chExt cx="4023496" cy="32004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81D64ED-83FF-436B-819B-CA762E272038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876F6CB-1136-4F58-BD8E-63F31CBAD1A0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D2A00-9F29-4B73-89B1-025584889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-5892349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1AFC30-2AC0-4750-9F82-E297C1328FF7}"/>
              </a:ext>
            </a:extLst>
          </p:cNvPr>
          <p:cNvSpPr/>
          <p:nvPr/>
        </p:nvSpPr>
        <p:spPr>
          <a:xfrm>
            <a:off x="1124594" y="-549900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F4C0665-D2E9-4A50-82E6-A461BE4A344C}"/>
              </a:ext>
            </a:extLst>
          </p:cNvPr>
          <p:cNvSpPr/>
          <p:nvPr/>
        </p:nvSpPr>
        <p:spPr>
          <a:xfrm flipV="1">
            <a:off x="4867140" y="-5388985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24E3563-4C07-4ED5-976F-615C5136C375}"/>
              </a:ext>
            </a:extLst>
          </p:cNvPr>
          <p:cNvSpPr/>
          <p:nvPr/>
        </p:nvSpPr>
        <p:spPr>
          <a:xfrm>
            <a:off x="1124595" y="-503666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10C9574-D482-4A88-80EA-E4F63FC33474}"/>
              </a:ext>
            </a:extLst>
          </p:cNvPr>
          <p:cNvSpPr/>
          <p:nvPr/>
        </p:nvSpPr>
        <p:spPr>
          <a:xfrm flipV="1">
            <a:off x="4867140" y="-4913827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D4B9BBA-64E2-4AE6-A1DB-59C0905CC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-6349615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206435-FEC9-4793-971A-77ED8426E989}"/>
              </a:ext>
            </a:extLst>
          </p:cNvPr>
          <p:cNvSpPr/>
          <p:nvPr/>
        </p:nvSpPr>
        <p:spPr>
          <a:xfrm>
            <a:off x="4554710" y="-1673427"/>
            <a:ext cx="290474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053E99-7D2B-4405-9338-199074109CC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1AE6CE0-C00B-4D57-A9A5-62D20D4AA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8E234C-7EEA-49FB-8D85-0786D4A1C1D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A68EA5-D42E-40D5-84D8-F34407133E0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FB29E4-9A28-459A-B051-B285943D271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85B9C-8C97-4ADC-AC92-D3903E6A20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AB91A0-5373-40A9-A2C5-4D19E020C3CF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2ABA523-0EFD-489D-AFF7-A6D5D55CD8E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75C811-1EC1-4B68-9C54-8C0AE06709FD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6BF11D-CCF3-4007-9A41-54301DAE625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13E500-7CCB-4EF8-B058-B0E599D613A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0BFE35-FD42-43AF-81DC-DA08C6DAFFA3}"/>
              </a:ext>
            </a:extLst>
          </p:cNvPr>
          <p:cNvSpPr/>
          <p:nvPr/>
        </p:nvSpPr>
        <p:spPr>
          <a:xfrm>
            <a:off x="12066532" y="23598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46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487622"/>
            <a:ext cx="12185382" cy="183132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E37A1E-3868-47A9-805A-F5E1EE3D4F9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82DF30-3995-4402-819C-9F4EEAA9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1DA4E25-04E3-4FDF-8B74-5DB25CA4C1B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CE1375-09E6-4CFB-AA73-19D1F06166AA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24E6BB-4A9C-483E-AAA3-0D9075D9AC9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22F195-DF82-47B2-8FB6-770FA927EE75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3125AD-28C3-4CEF-8817-F47B71E785B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DF030-799B-43BF-A6C6-78C5AC4E9205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0094F7-0710-4F23-A9E3-A436F6409A68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2C0E9-48B3-4856-B8BB-F14F3EB44E66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0DAD28-5DFB-41ED-8866-E385CCBAF55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55F6DE-5872-4215-A4F2-5C85C5A4E6BF}"/>
              </a:ext>
            </a:extLst>
          </p:cNvPr>
          <p:cNvSpPr/>
          <p:nvPr/>
        </p:nvSpPr>
        <p:spPr>
          <a:xfrm>
            <a:off x="12066532" y="2965957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730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7151004"/>
            <a:ext cx="12185382" cy="18313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5FB40C-36F5-47A8-B1C3-CDB78B459102}"/>
              </a:ext>
            </a:extLst>
          </p:cNvPr>
          <p:cNvSpPr txBox="1"/>
          <p:nvPr/>
        </p:nvSpPr>
        <p:spPr>
          <a:xfrm>
            <a:off x="1813837" y="798522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1CB10-44A2-4BA5-9915-C5377917D54A}"/>
              </a:ext>
            </a:extLst>
          </p:cNvPr>
          <p:cNvSpPr txBox="1"/>
          <p:nvPr/>
        </p:nvSpPr>
        <p:spPr>
          <a:xfrm>
            <a:off x="6205778" y="798522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4EB0C-2E51-40BF-A1CD-B1D46AACC273}"/>
              </a:ext>
            </a:extLst>
          </p:cNvPr>
          <p:cNvSpPr txBox="1"/>
          <p:nvPr/>
        </p:nvSpPr>
        <p:spPr>
          <a:xfrm>
            <a:off x="1792684" y="797928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26D8E-952D-4BD5-8F29-03DFB01CAD36}"/>
              </a:ext>
            </a:extLst>
          </p:cNvPr>
          <p:cNvSpPr txBox="1"/>
          <p:nvPr/>
        </p:nvSpPr>
        <p:spPr>
          <a:xfrm>
            <a:off x="6184625" y="797928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B73F6B-9C71-4FBC-9062-D165DDDFDD5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22AC09-BDEE-4CF7-A9BB-189E2D90A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F7FC49-88C6-4307-BE27-611ED2BB364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CAE392-B46F-4723-9A19-5DE8D535980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3CC0B-2355-4177-9548-7EEC9F087F6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96590E-24B9-4505-8B08-2DB82B8665E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DB0A5-95C4-4F25-99FD-F573B1915D9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06296F-6920-42AA-BCAC-BBD2C5C026B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B25D76-7002-43B2-B91A-FF1C31ADF0B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E5EBC8-4EA8-4B26-9AA1-8852826A28D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AF9099-8034-444A-9745-6F8B1F6D49D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8FCABD-25A3-4DBD-88E1-74F422EFAA47}"/>
              </a:ext>
            </a:extLst>
          </p:cNvPr>
          <p:cNvSpPr/>
          <p:nvPr/>
        </p:nvSpPr>
        <p:spPr>
          <a:xfrm>
            <a:off x="12066532" y="3882956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407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5679</TotalTime>
  <Words>738</Words>
  <Application>Microsoft Office PowerPoint</Application>
  <PresentationFormat>Widescreen</PresentationFormat>
  <Paragraphs>166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77</cp:revision>
  <dcterms:created xsi:type="dcterms:W3CDTF">2024-11-24T16:12:47Z</dcterms:created>
  <dcterms:modified xsi:type="dcterms:W3CDTF">2024-12-20T21:09:40Z</dcterms:modified>
</cp:coreProperties>
</file>